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8d56c7b83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8d56c7b83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8d56c7b83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8d56c7b83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8d56c7b83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8d56c7b83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d56c7b83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8d56c7b83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8d56c7b83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8d56c7b83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8d56c7b8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8d56c7b8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d56c7b83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8d56c7b83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8d56c7b83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8d56c7b83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e6d4b53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e6d4b53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7e6d4b53f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7e6d4b53f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7e6d4b53f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7e6d4b53f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7e6d4b53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7e6d4b53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e6d4b53f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e6d4b53f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7e6d4b53f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7e6d4b53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d56c7b83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8d56c7b83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8d56c7b83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8d56c7b83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seanlahman.com/baseball-archive/statistic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lab.research.google.com/github/adrianm240/baseball_statcast/blob/main/mlb_hof_ML_Class_Imbalance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Delgertamir Tserevkhuu , Adrian Martinez,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Braeden Vandenbelt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588" y="76200"/>
            <a:ext cx="7290834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763" y="152400"/>
            <a:ext cx="698847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778" y="0"/>
            <a:ext cx="74444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775" y="0"/>
            <a:ext cx="74391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79" y="0"/>
            <a:ext cx="747084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350" y="152400"/>
            <a:ext cx="700329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28" y="0"/>
            <a:ext cx="742869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8" name="Google Shape;14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conclusion, the model that we chose has a high accuracy to predict whether a future Major League Baseball player will be inducted into the Major League Baseball Hall of Fame.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SMOTEENN model resulted as the best out of all the models we tested based on precision, recall, F1 score, and accuracy score.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Of recently retired Major League Baseball players (batters only), we wanted to predict whether or not they would make the Major League Baseball Hall of Fame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Data Source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data was obtained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https://www.seanlahman.com/baseball-archive/statistics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specific data source contains player data dating all the way from 1871 to 2021. The data contains whether a player made the Hall of Fame or not and ll of their batting numbers.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we hope to answer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Our project will be able to answer whether or not a recently retired Major League Baseball player will be inducted into the Hall of Fame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Because we are running the project as a classifier, it will broken up into two groups. “Yes” or “No”.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data exploration consisted of </a:t>
            </a:r>
            <a:r>
              <a:rPr lang="en"/>
              <a:t>reviewing</a:t>
            </a:r>
            <a:r>
              <a:rPr lang="en"/>
              <a:t> the data to see what it contains, what is missing, as well as what needs to be cleaned.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found that our data set had a lot of “null” values that either needed to be filled or removed from the set entirely.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also found that we needed to group or data by the “playerID” column and aggregate it by the hitting numerical values.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the final dataframe we dropped any unnecessary columns.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Analysis Phase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the analysis portion of our project, we used supervised classification machine learning models to predict whether or not a player will make the Major League Baseball Hall of Fame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do this, we tested the </a:t>
            </a:r>
            <a:r>
              <a:rPr lang="en"/>
              <a:t>following</a:t>
            </a:r>
            <a:r>
              <a:rPr lang="en"/>
              <a:t> models and assessed which had the overall highest accuracy: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Random Over Sampler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Random Under Sampler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SMOTE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SMOTEENN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used these models because our data is </a:t>
            </a:r>
            <a:r>
              <a:rPr lang="en"/>
              <a:t>imbalance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 to Create Dashboard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aggregated our data from our Pandas database into Tableau where we created an interactive environment that displays filters and visualizations for users to “play with”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Our dashboard show players inducted into the Hall of Fame by: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Award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Batting hand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Throwing hand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Number of homeruns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Number of HOF’ers vs Non HOF’ers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MLB debut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All-star games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50" y="519350"/>
            <a:ext cx="2893774" cy="234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928" y="519350"/>
            <a:ext cx="2213471" cy="23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2850" y="512571"/>
            <a:ext cx="2213474" cy="2348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750" y="2921463"/>
            <a:ext cx="3408600" cy="205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9777" y="2921475"/>
            <a:ext cx="3596549" cy="20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/>
        </p:nvSpPr>
        <p:spPr>
          <a:xfrm>
            <a:off x="2980188" y="64625"/>
            <a:ext cx="34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pgAdmin Tables per Data Source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Python Data Analysis and Modeling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https://colab.research.google.com/github/adrianm240/baseball_statcast/blob/main/mlb_hof_ML_Class_Imbalance.ipynb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